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3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a Ros Kozarić" userId="568161e6-0038-4c4c-8275-9366b7b52a9d" providerId="ADAL" clId="{4F9C07C7-F95C-43C3-87FB-D4815BC99073}"/>
    <pc:docChg chg="undo custSel addSld modSld">
      <pc:chgData name="Marija Ros Kozarić" userId="568161e6-0038-4c4c-8275-9366b7b52a9d" providerId="ADAL" clId="{4F9C07C7-F95C-43C3-87FB-D4815BC99073}" dt="2020-04-12T10:56:28.543" v="1310" actId="255"/>
      <pc:docMkLst>
        <pc:docMk/>
      </pc:docMkLst>
      <pc:sldChg chg="modSp mod">
        <pc:chgData name="Marija Ros Kozarić" userId="568161e6-0038-4c4c-8275-9366b7b52a9d" providerId="ADAL" clId="{4F9C07C7-F95C-43C3-87FB-D4815BC99073}" dt="2020-04-12T10:32:43.961" v="38" actId="20577"/>
        <pc:sldMkLst>
          <pc:docMk/>
          <pc:sldMk cId="2959175408" sldId="256"/>
        </pc:sldMkLst>
        <pc:spChg chg="mod">
          <ac:chgData name="Marija Ros Kozarić" userId="568161e6-0038-4c4c-8275-9366b7b52a9d" providerId="ADAL" clId="{4F9C07C7-F95C-43C3-87FB-D4815BC99073}" dt="2020-04-12T10:32:39.768" v="26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Marija Ros Kozarić" userId="568161e6-0038-4c4c-8275-9366b7b52a9d" providerId="ADAL" clId="{4F9C07C7-F95C-43C3-87FB-D4815BC99073}" dt="2020-04-12T10:32:43.961" v="38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modSp mod">
        <pc:chgData name="Marija Ros Kozarić" userId="568161e6-0038-4c4c-8275-9366b7b52a9d" providerId="ADAL" clId="{4F9C07C7-F95C-43C3-87FB-D4815BC99073}" dt="2020-04-12T10:36:50.059" v="367" actId="114"/>
        <pc:sldMkLst>
          <pc:docMk/>
          <pc:sldMk cId="1782042884" sldId="257"/>
        </pc:sldMkLst>
        <pc:spChg chg="mod">
          <ac:chgData name="Marija Ros Kozarić" userId="568161e6-0038-4c4c-8275-9366b7b52a9d" providerId="ADAL" clId="{4F9C07C7-F95C-43C3-87FB-D4815BC99073}" dt="2020-04-12T10:32:53.044" v="73" actId="20577"/>
          <ac:spMkLst>
            <pc:docMk/>
            <pc:sldMk cId="1782042884" sldId="257"/>
            <ac:spMk id="2" creationId="{00000000-0000-0000-0000-000000000000}"/>
          </ac:spMkLst>
        </pc:spChg>
        <pc:spChg chg="mod">
          <ac:chgData name="Marija Ros Kozarić" userId="568161e6-0038-4c4c-8275-9366b7b52a9d" providerId="ADAL" clId="{4F9C07C7-F95C-43C3-87FB-D4815BC99073}" dt="2020-04-12T10:36:50.059" v="367" actId="114"/>
          <ac:spMkLst>
            <pc:docMk/>
            <pc:sldMk cId="1782042884" sldId="257"/>
            <ac:spMk id="3" creationId="{00000000-0000-0000-0000-000000000000}"/>
          </ac:spMkLst>
        </pc:spChg>
      </pc:sldChg>
      <pc:sldChg chg="addSp delSp modSp add mod modAnim">
        <pc:chgData name="Marija Ros Kozarić" userId="568161e6-0038-4c4c-8275-9366b7b52a9d" providerId="ADAL" clId="{4F9C07C7-F95C-43C3-87FB-D4815BC99073}" dt="2020-04-12T10:36:18.208" v="358"/>
        <pc:sldMkLst>
          <pc:docMk/>
          <pc:sldMk cId="3716764611" sldId="258"/>
        </pc:sldMkLst>
        <pc:spChg chg="mod">
          <ac:chgData name="Marija Ros Kozarić" userId="568161e6-0038-4c4c-8275-9366b7b52a9d" providerId="ADAL" clId="{4F9C07C7-F95C-43C3-87FB-D4815BC99073}" dt="2020-04-12T10:34:52.670" v="96" actId="20577"/>
          <ac:spMkLst>
            <pc:docMk/>
            <pc:sldMk cId="3716764611" sldId="258"/>
            <ac:spMk id="2" creationId="{BB08ECA8-F2FD-4504-9FDD-DF0ADB4BFFB4}"/>
          </ac:spMkLst>
        </pc:spChg>
        <pc:spChg chg="del">
          <ac:chgData name="Marija Ros Kozarić" userId="568161e6-0038-4c4c-8275-9366b7b52a9d" providerId="ADAL" clId="{4F9C07C7-F95C-43C3-87FB-D4815BC99073}" dt="2020-04-12T10:34:41.554" v="78"/>
          <ac:spMkLst>
            <pc:docMk/>
            <pc:sldMk cId="3716764611" sldId="258"/>
            <ac:spMk id="3" creationId="{4EABA9DA-499A-48DA-8930-3C1E7D49967E}"/>
          </ac:spMkLst>
        </pc:spChg>
        <pc:spChg chg="add mod">
          <ac:chgData name="Marija Ros Kozarić" userId="568161e6-0038-4c4c-8275-9366b7b52a9d" providerId="ADAL" clId="{4F9C07C7-F95C-43C3-87FB-D4815BC99073}" dt="2020-04-12T10:36:07.498" v="357" actId="14100"/>
          <ac:spMkLst>
            <pc:docMk/>
            <pc:sldMk cId="3716764611" sldId="258"/>
            <ac:spMk id="5" creationId="{7567A36C-1C67-4EA5-8F39-F977A6B95A52}"/>
          </ac:spMkLst>
        </pc:spChg>
        <pc:picChg chg="add mod">
          <ac:chgData name="Marija Ros Kozarić" userId="568161e6-0038-4c4c-8275-9366b7b52a9d" providerId="ADAL" clId="{4F9C07C7-F95C-43C3-87FB-D4815BC99073}" dt="2020-04-12T10:34:43.810" v="79" actId="1076"/>
          <ac:picMkLst>
            <pc:docMk/>
            <pc:sldMk cId="3716764611" sldId="258"/>
            <ac:picMk id="4" creationId="{5056D78E-7740-4087-B86F-76D66E9C58B1}"/>
          </ac:picMkLst>
        </pc:picChg>
      </pc:sldChg>
      <pc:sldChg chg="addSp delSp modSp add mod">
        <pc:chgData name="Marija Ros Kozarić" userId="568161e6-0038-4c4c-8275-9366b7b52a9d" providerId="ADAL" clId="{4F9C07C7-F95C-43C3-87FB-D4815BC99073}" dt="2020-04-12T10:40:03.614" v="629" actId="20577"/>
        <pc:sldMkLst>
          <pc:docMk/>
          <pc:sldMk cId="3589681981" sldId="259"/>
        </pc:sldMkLst>
        <pc:spChg chg="del mod">
          <ac:chgData name="Marija Ros Kozarić" userId="568161e6-0038-4c4c-8275-9366b7b52a9d" providerId="ADAL" clId="{4F9C07C7-F95C-43C3-87FB-D4815BC99073}" dt="2020-04-12T10:37:39.997" v="372" actId="21"/>
          <ac:spMkLst>
            <pc:docMk/>
            <pc:sldMk cId="3589681981" sldId="259"/>
            <ac:spMk id="2" creationId="{5E054D7B-3A59-49FE-BC25-DD884C631024}"/>
          </ac:spMkLst>
        </pc:spChg>
        <pc:spChg chg="del">
          <ac:chgData name="Marija Ros Kozarić" userId="568161e6-0038-4c4c-8275-9366b7b52a9d" providerId="ADAL" clId="{4F9C07C7-F95C-43C3-87FB-D4815BC99073}" dt="2020-04-12T10:37:32.313" v="370"/>
          <ac:spMkLst>
            <pc:docMk/>
            <pc:sldMk cId="3589681981" sldId="259"/>
            <ac:spMk id="3" creationId="{DFF3AD66-511B-4FD4-8C31-FB2AAE4F5B55}"/>
          </ac:spMkLst>
        </pc:spChg>
        <pc:spChg chg="add mod">
          <ac:chgData name="Marija Ros Kozarić" userId="568161e6-0038-4c4c-8275-9366b7b52a9d" providerId="ADAL" clId="{4F9C07C7-F95C-43C3-87FB-D4815BC99073}" dt="2020-04-12T10:40:03.614" v="629" actId="20577"/>
          <ac:spMkLst>
            <pc:docMk/>
            <pc:sldMk cId="3589681981" sldId="259"/>
            <ac:spMk id="5" creationId="{F03E3FF2-616E-4EC3-9343-EC73AEEF0572}"/>
          </ac:spMkLst>
        </pc:spChg>
        <pc:picChg chg="add mod">
          <ac:chgData name="Marija Ros Kozarić" userId="568161e6-0038-4c4c-8275-9366b7b52a9d" providerId="ADAL" clId="{4F9C07C7-F95C-43C3-87FB-D4815BC99073}" dt="2020-04-12T10:37:47.504" v="375" actId="14100"/>
          <ac:picMkLst>
            <pc:docMk/>
            <pc:sldMk cId="3589681981" sldId="259"/>
            <ac:picMk id="4" creationId="{A1502269-7E84-4482-B56A-E3D8C1601593}"/>
          </ac:picMkLst>
        </pc:picChg>
      </pc:sldChg>
      <pc:sldChg chg="addSp delSp modSp add mod">
        <pc:chgData name="Marija Ros Kozarić" userId="568161e6-0038-4c4c-8275-9366b7b52a9d" providerId="ADAL" clId="{4F9C07C7-F95C-43C3-87FB-D4815BC99073}" dt="2020-04-12T10:44:00.333" v="653" actId="1076"/>
        <pc:sldMkLst>
          <pc:docMk/>
          <pc:sldMk cId="2530645421" sldId="260"/>
        </pc:sldMkLst>
        <pc:spChg chg="del mod">
          <ac:chgData name="Marija Ros Kozarić" userId="568161e6-0038-4c4c-8275-9366b7b52a9d" providerId="ADAL" clId="{4F9C07C7-F95C-43C3-87FB-D4815BC99073}" dt="2020-04-12T10:40:45.140" v="639" actId="21"/>
          <ac:spMkLst>
            <pc:docMk/>
            <pc:sldMk cId="2530645421" sldId="260"/>
            <ac:spMk id="2" creationId="{12A783F9-F6A8-4B05-8404-2ABD201F4A9D}"/>
          </ac:spMkLst>
        </pc:spChg>
        <pc:spChg chg="mod">
          <ac:chgData name="Marija Ros Kozarić" userId="568161e6-0038-4c4c-8275-9366b7b52a9d" providerId="ADAL" clId="{4F9C07C7-F95C-43C3-87FB-D4815BC99073}" dt="2020-04-12T10:43:58.061" v="652" actId="1076"/>
          <ac:spMkLst>
            <pc:docMk/>
            <pc:sldMk cId="2530645421" sldId="260"/>
            <ac:spMk id="3" creationId="{E6AF8348-0C11-4EED-AE4D-AA9BD52921B7}"/>
          </ac:spMkLst>
        </pc:spChg>
        <pc:picChg chg="add mod">
          <ac:chgData name="Marija Ros Kozarić" userId="568161e6-0038-4c4c-8275-9366b7b52a9d" providerId="ADAL" clId="{4F9C07C7-F95C-43C3-87FB-D4815BC99073}" dt="2020-04-12T10:44:00.333" v="653" actId="1076"/>
          <ac:picMkLst>
            <pc:docMk/>
            <pc:sldMk cId="2530645421" sldId="260"/>
            <ac:picMk id="4" creationId="{3B5E2419-8196-48A8-965E-8EE4AB07B39B}"/>
          </ac:picMkLst>
        </pc:picChg>
      </pc:sldChg>
      <pc:sldChg chg="addSp delSp modSp add mod">
        <pc:chgData name="Marija Ros Kozarić" userId="568161e6-0038-4c4c-8275-9366b7b52a9d" providerId="ADAL" clId="{4F9C07C7-F95C-43C3-87FB-D4815BC99073}" dt="2020-04-12T10:51:08.971" v="1066" actId="21"/>
        <pc:sldMkLst>
          <pc:docMk/>
          <pc:sldMk cId="3979627577" sldId="261"/>
        </pc:sldMkLst>
        <pc:spChg chg="mod">
          <ac:chgData name="Marija Ros Kozarić" userId="568161e6-0038-4c4c-8275-9366b7b52a9d" providerId="ADAL" clId="{4F9C07C7-F95C-43C3-87FB-D4815BC99073}" dt="2020-04-12T10:44:43.701" v="664" actId="5793"/>
          <ac:spMkLst>
            <pc:docMk/>
            <pc:sldMk cId="3979627577" sldId="261"/>
            <ac:spMk id="2" creationId="{7CDAB610-7576-42C2-8E74-72FFD3243D40}"/>
          </ac:spMkLst>
        </pc:spChg>
        <pc:spChg chg="mod">
          <ac:chgData name="Marija Ros Kozarić" userId="568161e6-0038-4c4c-8275-9366b7b52a9d" providerId="ADAL" clId="{4F9C07C7-F95C-43C3-87FB-D4815BC99073}" dt="2020-04-12T10:50:58.295" v="1064" actId="20577"/>
          <ac:spMkLst>
            <pc:docMk/>
            <pc:sldMk cId="3979627577" sldId="261"/>
            <ac:spMk id="3" creationId="{4F66D113-3B30-40CE-B653-F5D8C1017740}"/>
          </ac:spMkLst>
        </pc:spChg>
        <pc:picChg chg="add del mod">
          <ac:chgData name="Marija Ros Kozarić" userId="568161e6-0038-4c4c-8275-9366b7b52a9d" providerId="ADAL" clId="{4F9C07C7-F95C-43C3-87FB-D4815BC99073}" dt="2020-04-12T10:46:43.607" v="819" actId="21"/>
          <ac:picMkLst>
            <pc:docMk/>
            <pc:sldMk cId="3979627577" sldId="261"/>
            <ac:picMk id="4" creationId="{F67DD902-1E1F-4E96-A649-875A7974E4F7}"/>
          </ac:picMkLst>
        </pc:picChg>
        <pc:picChg chg="add del mod">
          <ac:chgData name="Marija Ros Kozarić" userId="568161e6-0038-4c4c-8275-9366b7b52a9d" providerId="ADAL" clId="{4F9C07C7-F95C-43C3-87FB-D4815BC99073}" dt="2020-04-12T10:51:08.971" v="1066" actId="21"/>
          <ac:picMkLst>
            <pc:docMk/>
            <pc:sldMk cId="3979627577" sldId="261"/>
            <ac:picMk id="5" creationId="{9F235091-34F6-40F8-B71A-0264A882349B}"/>
          </ac:picMkLst>
        </pc:picChg>
      </pc:sldChg>
      <pc:sldChg chg="addSp delSp modSp add mod">
        <pc:chgData name="Marija Ros Kozarić" userId="568161e6-0038-4c4c-8275-9366b7b52a9d" providerId="ADAL" clId="{4F9C07C7-F95C-43C3-87FB-D4815BC99073}" dt="2020-04-12T10:56:28.543" v="1310" actId="255"/>
        <pc:sldMkLst>
          <pc:docMk/>
          <pc:sldMk cId="3126379112" sldId="262"/>
        </pc:sldMkLst>
        <pc:spChg chg="del mod">
          <ac:chgData name="Marija Ros Kozarić" userId="568161e6-0038-4c4c-8275-9366b7b52a9d" providerId="ADAL" clId="{4F9C07C7-F95C-43C3-87FB-D4815BC99073}" dt="2020-04-12T10:51:15.618" v="1069" actId="21"/>
          <ac:spMkLst>
            <pc:docMk/>
            <pc:sldMk cId="3126379112" sldId="262"/>
            <ac:spMk id="2" creationId="{DECD6E71-6358-4789-B174-18363E9D9FEE}"/>
          </ac:spMkLst>
        </pc:spChg>
        <pc:spChg chg="del">
          <ac:chgData name="Marija Ros Kozarić" userId="568161e6-0038-4c4c-8275-9366b7b52a9d" providerId="ADAL" clId="{4F9C07C7-F95C-43C3-87FB-D4815BC99073}" dt="2020-04-12T10:51:05.831" v="1065"/>
          <ac:spMkLst>
            <pc:docMk/>
            <pc:sldMk cId="3126379112" sldId="262"/>
            <ac:spMk id="3" creationId="{FFA492D8-F480-48CE-899B-3E21B0AB6AF6}"/>
          </ac:spMkLst>
        </pc:spChg>
        <pc:spChg chg="add mod">
          <ac:chgData name="Marija Ros Kozarić" userId="568161e6-0038-4c4c-8275-9366b7b52a9d" providerId="ADAL" clId="{4F9C07C7-F95C-43C3-87FB-D4815BC99073}" dt="2020-04-12T10:56:28.543" v="1310" actId="255"/>
          <ac:spMkLst>
            <pc:docMk/>
            <pc:sldMk cId="3126379112" sldId="262"/>
            <ac:spMk id="8" creationId="{0001AE59-C792-4A9F-AC5D-B18BE758046B}"/>
          </ac:spMkLst>
        </pc:spChg>
        <pc:picChg chg="add mod">
          <ac:chgData name="Marija Ros Kozarić" userId="568161e6-0038-4c4c-8275-9366b7b52a9d" providerId="ADAL" clId="{4F9C07C7-F95C-43C3-87FB-D4815BC99073}" dt="2020-04-12T10:51:16.371" v="1070" actId="1076"/>
          <ac:picMkLst>
            <pc:docMk/>
            <pc:sldMk cId="3126379112" sldId="262"/>
            <ac:picMk id="4" creationId="{ED40039D-BE23-4D37-B12C-684CCAE01D27}"/>
          </ac:picMkLst>
        </pc:picChg>
        <pc:picChg chg="add mod">
          <ac:chgData name="Marija Ros Kozarić" userId="568161e6-0038-4c4c-8275-9366b7b52a9d" providerId="ADAL" clId="{4F9C07C7-F95C-43C3-87FB-D4815BC99073}" dt="2020-04-12T10:55:33.511" v="1125" actId="1076"/>
          <ac:picMkLst>
            <pc:docMk/>
            <pc:sldMk cId="3126379112" sldId="262"/>
            <ac:picMk id="5" creationId="{E756E9F4-8DA4-4923-9544-AAEF601D5412}"/>
          </ac:picMkLst>
        </pc:picChg>
        <pc:picChg chg="add mod">
          <ac:chgData name="Marija Ros Kozarić" userId="568161e6-0038-4c4c-8275-9366b7b52a9d" providerId="ADAL" clId="{4F9C07C7-F95C-43C3-87FB-D4815BC99073}" dt="2020-04-12T10:55:30.765" v="1123" actId="1076"/>
          <ac:picMkLst>
            <pc:docMk/>
            <pc:sldMk cId="3126379112" sldId="262"/>
            <ac:picMk id="6" creationId="{5886BBCA-9A05-427B-BA5B-87AA9AD2D6AD}"/>
          </ac:picMkLst>
        </pc:picChg>
        <pc:picChg chg="add mod">
          <ac:chgData name="Marija Ros Kozarić" userId="568161e6-0038-4c4c-8275-9366b7b52a9d" providerId="ADAL" clId="{4F9C07C7-F95C-43C3-87FB-D4815BC99073}" dt="2020-04-12T10:55:32.218" v="1124" actId="1076"/>
          <ac:picMkLst>
            <pc:docMk/>
            <pc:sldMk cId="3126379112" sldId="262"/>
            <ac:picMk id="7" creationId="{0F743ECC-D4EF-47C7-BE04-8B3640659CC3}"/>
          </ac:picMkLst>
        </pc:picChg>
      </pc:sldChg>
      <pc:sldChg chg="addSp delSp modSp add mod">
        <pc:chgData name="Marija Ros Kozarić" userId="568161e6-0038-4c4c-8275-9366b7b52a9d" providerId="ADAL" clId="{4F9C07C7-F95C-43C3-87FB-D4815BC99073}" dt="2020-04-12T10:53:07.860" v="1110" actId="20577"/>
        <pc:sldMkLst>
          <pc:docMk/>
          <pc:sldMk cId="3004472307" sldId="263"/>
        </pc:sldMkLst>
        <pc:spChg chg="mod">
          <ac:chgData name="Marija Ros Kozarić" userId="568161e6-0038-4c4c-8275-9366b7b52a9d" providerId="ADAL" clId="{4F9C07C7-F95C-43C3-87FB-D4815BC99073}" dt="2020-04-12T10:53:07.860" v="1110" actId="20577"/>
          <ac:spMkLst>
            <pc:docMk/>
            <pc:sldMk cId="3004472307" sldId="263"/>
            <ac:spMk id="2" creationId="{F1D0C23D-1E9C-4879-9BA4-31D62BA380F6}"/>
          </ac:spMkLst>
        </pc:spChg>
        <pc:spChg chg="del">
          <ac:chgData name="Marija Ros Kozarić" userId="568161e6-0038-4c4c-8275-9366b7b52a9d" providerId="ADAL" clId="{4F9C07C7-F95C-43C3-87FB-D4815BC99073}" dt="2020-04-12T10:52:56.471" v="1080"/>
          <ac:spMkLst>
            <pc:docMk/>
            <pc:sldMk cId="3004472307" sldId="263"/>
            <ac:spMk id="3" creationId="{E060ACCD-EFBD-429D-B54B-52F6B76E02F6}"/>
          </ac:spMkLst>
        </pc:spChg>
        <pc:graphicFrameChg chg="add">
          <ac:chgData name="Marija Ros Kozarić" userId="568161e6-0038-4c4c-8275-9366b7b52a9d" providerId="ADAL" clId="{4F9C07C7-F95C-43C3-87FB-D4815BC99073}" dt="2020-04-12T10:52:56.471" v="1080"/>
          <ac:graphicFrameMkLst>
            <pc:docMk/>
            <pc:sldMk cId="3004472307" sldId="263"/>
            <ac:graphicFrameMk id="4" creationId="{5361D98A-5445-4778-81CF-3FE5BD48B098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FC74A-B5B3-4F60-B14F-22E73F3834A4}" type="doc">
      <dgm:prSet loTypeId="urn:microsoft.com/office/officeart/2008/layout/HexagonCluster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9F639109-FA45-468A-8C51-05586573B1F9}">
      <dgm:prSet phldrT="[Tekst]"/>
      <dgm:spPr/>
      <dgm:t>
        <a:bodyPr/>
        <a:lstStyle/>
        <a:p>
          <a:r>
            <a:rPr lang="hr-HR"/>
            <a:t>gradovi</a:t>
          </a:r>
        </a:p>
      </dgm:t>
    </dgm:pt>
    <dgm:pt modelId="{8E44F2C8-2A24-406A-BB86-8A7AF5102731}" type="parTrans" cxnId="{BA703247-9C03-4B8E-879F-8BA979D99D38}">
      <dgm:prSet/>
      <dgm:spPr/>
      <dgm:t>
        <a:bodyPr/>
        <a:lstStyle/>
        <a:p>
          <a:endParaRPr lang="hr-HR"/>
        </a:p>
      </dgm:t>
    </dgm:pt>
    <dgm:pt modelId="{2DBA0368-6D81-49B4-B182-C39335177728}" type="sibTrans" cxnId="{BA703247-9C03-4B8E-879F-8BA979D99D3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hr-HR"/>
        </a:p>
      </dgm:t>
    </dgm:pt>
    <dgm:pt modelId="{05552D09-1D7B-411E-8187-7CBC9D0ED56F}">
      <dgm:prSet phldrT="[Tekst]"/>
      <dgm:spPr/>
      <dgm:t>
        <a:bodyPr/>
        <a:lstStyle/>
        <a:p>
          <a:r>
            <a:rPr lang="hr-HR"/>
            <a:t>nacionalni parkovi</a:t>
          </a:r>
        </a:p>
      </dgm:t>
    </dgm:pt>
    <dgm:pt modelId="{0E283B5F-0C41-47AF-94BD-B77BC1938922}" type="parTrans" cxnId="{7260577B-8F69-4AD1-9368-70CDBC653B59}">
      <dgm:prSet/>
      <dgm:spPr/>
      <dgm:t>
        <a:bodyPr/>
        <a:lstStyle/>
        <a:p>
          <a:endParaRPr lang="hr-HR"/>
        </a:p>
      </dgm:t>
    </dgm:pt>
    <dgm:pt modelId="{84172269-1C57-4ABF-A617-53906445C9AE}" type="sibTrans" cxnId="{7260577B-8F69-4AD1-9368-70CDBC653B5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hr-HR"/>
        </a:p>
      </dgm:t>
    </dgm:pt>
    <dgm:pt modelId="{8F5E9A6A-A588-4E3D-BD12-760E1BD069F4}">
      <dgm:prSet phldrT="[Tekst]"/>
      <dgm:spPr/>
      <dgm:t>
        <a:bodyPr/>
        <a:lstStyle/>
        <a:p>
          <a:r>
            <a:rPr lang="hr-HR"/>
            <a:t>Istra, Kvarner i Dalmacija</a:t>
          </a:r>
        </a:p>
      </dgm:t>
    </dgm:pt>
    <dgm:pt modelId="{0869D34D-2FA4-48A6-9DF4-1973EE25426F}" type="parTrans" cxnId="{CB817A95-3851-459C-B7B4-2B8FCF6B3C33}">
      <dgm:prSet/>
      <dgm:spPr/>
      <dgm:t>
        <a:bodyPr/>
        <a:lstStyle/>
        <a:p>
          <a:endParaRPr lang="hr-HR"/>
        </a:p>
      </dgm:t>
    </dgm:pt>
    <dgm:pt modelId="{B8A5C07A-2A68-4C8C-AD6D-1D01EBCC7C73}" type="sibTrans" cxnId="{CB817A95-3851-459C-B7B4-2B8FCF6B3C33}">
      <dgm:prSet/>
      <dgm:spPr>
        <a:blipFill>
          <a:blip xmlns:r="http://schemas.openxmlformats.org/officeDocument/2006/relationships" r:embed="rId3"/>
          <a:srcRect/>
          <a:stretch>
            <a:fillRect l="-32000" r="-32000"/>
          </a:stretch>
        </a:blipFill>
      </dgm:spPr>
      <dgm:t>
        <a:bodyPr/>
        <a:lstStyle/>
        <a:p>
          <a:endParaRPr lang="hr-HR"/>
        </a:p>
      </dgm:t>
    </dgm:pt>
    <dgm:pt modelId="{9569B90A-A845-4663-B7B7-4DC4EEEDA8DB}" type="pres">
      <dgm:prSet presAssocID="{116FC74A-B5B3-4F60-B14F-22E73F3834A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hr-HR"/>
        </a:p>
      </dgm:t>
    </dgm:pt>
    <dgm:pt modelId="{85BF0223-C667-49F1-A845-66A24408C19F}" type="pres">
      <dgm:prSet presAssocID="{9F639109-FA45-468A-8C51-05586573B1F9}" presName="text1" presStyleCnt="0"/>
      <dgm:spPr/>
    </dgm:pt>
    <dgm:pt modelId="{D7AA0C7B-A090-4910-85BA-4B31F8DF478F}" type="pres">
      <dgm:prSet presAssocID="{9F639109-FA45-468A-8C51-05586573B1F9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B79EAE-E74E-4318-AD55-D3B13C0CFA37}" type="pres">
      <dgm:prSet presAssocID="{9F639109-FA45-468A-8C51-05586573B1F9}" presName="textaccent1" presStyleCnt="0"/>
      <dgm:spPr/>
    </dgm:pt>
    <dgm:pt modelId="{6E0B3235-A362-4B4A-A9A6-017904CD85B0}" type="pres">
      <dgm:prSet presAssocID="{9F639109-FA45-468A-8C51-05586573B1F9}" presName="accentRepeatNode" presStyleLbl="solidAlignAcc1" presStyleIdx="0" presStyleCnt="6"/>
      <dgm:spPr/>
    </dgm:pt>
    <dgm:pt modelId="{9009BA8E-E152-40F1-AFB7-112684B0F4F2}" type="pres">
      <dgm:prSet presAssocID="{2DBA0368-6D81-49B4-B182-C39335177728}" presName="image1" presStyleCnt="0"/>
      <dgm:spPr/>
    </dgm:pt>
    <dgm:pt modelId="{64E5DA60-B2D0-484E-9D87-4EB53C460CDC}" type="pres">
      <dgm:prSet presAssocID="{2DBA0368-6D81-49B4-B182-C39335177728}" presName="imageRepeatNode" presStyleLbl="alignAcc1" presStyleIdx="0" presStyleCnt="3"/>
      <dgm:spPr/>
      <dgm:t>
        <a:bodyPr/>
        <a:lstStyle/>
        <a:p>
          <a:endParaRPr lang="hr-HR"/>
        </a:p>
      </dgm:t>
    </dgm:pt>
    <dgm:pt modelId="{DD6CAC93-3E59-4CE0-B56B-6F24443EA2E5}" type="pres">
      <dgm:prSet presAssocID="{2DBA0368-6D81-49B4-B182-C39335177728}" presName="imageaccent1" presStyleCnt="0"/>
      <dgm:spPr/>
    </dgm:pt>
    <dgm:pt modelId="{376DA2D4-FE51-40CB-A23B-01D77B936261}" type="pres">
      <dgm:prSet presAssocID="{2DBA0368-6D81-49B4-B182-C39335177728}" presName="accentRepeatNode" presStyleLbl="solidAlignAcc1" presStyleIdx="1" presStyleCnt="6"/>
      <dgm:spPr/>
    </dgm:pt>
    <dgm:pt modelId="{FC268CA0-324B-4110-A86D-5D625D5D7B25}" type="pres">
      <dgm:prSet presAssocID="{05552D09-1D7B-411E-8187-7CBC9D0ED56F}" presName="text2" presStyleCnt="0"/>
      <dgm:spPr/>
    </dgm:pt>
    <dgm:pt modelId="{5D7C5A7E-E813-497D-BD99-19F8C2703097}" type="pres">
      <dgm:prSet presAssocID="{05552D09-1D7B-411E-8187-7CBC9D0ED56F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BE3813-33B1-4071-9DA3-3F7E684B95F8}" type="pres">
      <dgm:prSet presAssocID="{05552D09-1D7B-411E-8187-7CBC9D0ED56F}" presName="textaccent2" presStyleCnt="0"/>
      <dgm:spPr/>
    </dgm:pt>
    <dgm:pt modelId="{615D4CEA-C949-4A9D-B59A-2E7D9C785135}" type="pres">
      <dgm:prSet presAssocID="{05552D09-1D7B-411E-8187-7CBC9D0ED56F}" presName="accentRepeatNode" presStyleLbl="solidAlignAcc1" presStyleIdx="2" presStyleCnt="6"/>
      <dgm:spPr/>
    </dgm:pt>
    <dgm:pt modelId="{FAD5F51F-0DBD-4E37-8F12-9D93F0D672A5}" type="pres">
      <dgm:prSet presAssocID="{84172269-1C57-4ABF-A617-53906445C9AE}" presName="image2" presStyleCnt="0"/>
      <dgm:spPr/>
    </dgm:pt>
    <dgm:pt modelId="{445E7310-C1CB-4D8B-BC57-447F20422509}" type="pres">
      <dgm:prSet presAssocID="{84172269-1C57-4ABF-A617-53906445C9AE}" presName="imageRepeatNode" presStyleLbl="alignAcc1" presStyleIdx="1" presStyleCnt="3"/>
      <dgm:spPr/>
      <dgm:t>
        <a:bodyPr/>
        <a:lstStyle/>
        <a:p>
          <a:endParaRPr lang="hr-HR"/>
        </a:p>
      </dgm:t>
    </dgm:pt>
    <dgm:pt modelId="{5B6B4844-385F-45CC-ACDA-8F46E99982A5}" type="pres">
      <dgm:prSet presAssocID="{84172269-1C57-4ABF-A617-53906445C9AE}" presName="imageaccent2" presStyleCnt="0"/>
      <dgm:spPr/>
    </dgm:pt>
    <dgm:pt modelId="{C06BD9C5-02E2-4759-9676-AA20BBF6C800}" type="pres">
      <dgm:prSet presAssocID="{84172269-1C57-4ABF-A617-53906445C9AE}" presName="accentRepeatNode" presStyleLbl="solidAlignAcc1" presStyleIdx="3" presStyleCnt="6"/>
      <dgm:spPr/>
    </dgm:pt>
    <dgm:pt modelId="{1F3B65E3-1D5D-463D-B1F2-B9456632766F}" type="pres">
      <dgm:prSet presAssocID="{8F5E9A6A-A588-4E3D-BD12-760E1BD069F4}" presName="text3" presStyleCnt="0"/>
      <dgm:spPr/>
    </dgm:pt>
    <dgm:pt modelId="{641DE76C-20B8-42CA-92C0-5D695D1A2B91}" type="pres">
      <dgm:prSet presAssocID="{8F5E9A6A-A588-4E3D-BD12-760E1BD069F4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9B1071-7FAD-424F-BC41-B93196F3F031}" type="pres">
      <dgm:prSet presAssocID="{8F5E9A6A-A588-4E3D-BD12-760E1BD069F4}" presName="textaccent3" presStyleCnt="0"/>
      <dgm:spPr/>
    </dgm:pt>
    <dgm:pt modelId="{5E88F225-DEA7-41B9-BC36-5F5BA448FB27}" type="pres">
      <dgm:prSet presAssocID="{8F5E9A6A-A588-4E3D-BD12-760E1BD069F4}" presName="accentRepeatNode" presStyleLbl="solidAlignAcc1" presStyleIdx="4" presStyleCnt="6"/>
      <dgm:spPr/>
    </dgm:pt>
    <dgm:pt modelId="{3C7A3813-47E9-4029-A468-09C5AD3FF665}" type="pres">
      <dgm:prSet presAssocID="{B8A5C07A-2A68-4C8C-AD6D-1D01EBCC7C73}" presName="image3" presStyleCnt="0"/>
      <dgm:spPr/>
    </dgm:pt>
    <dgm:pt modelId="{7C0DF953-EFB3-46C3-BF19-06D273B68829}" type="pres">
      <dgm:prSet presAssocID="{B8A5C07A-2A68-4C8C-AD6D-1D01EBCC7C73}" presName="imageRepeatNode" presStyleLbl="alignAcc1" presStyleIdx="2" presStyleCnt="3" custLinFactNeighborX="3390" custLinFactNeighborY="786"/>
      <dgm:spPr/>
      <dgm:t>
        <a:bodyPr/>
        <a:lstStyle/>
        <a:p>
          <a:endParaRPr lang="hr-HR"/>
        </a:p>
      </dgm:t>
    </dgm:pt>
    <dgm:pt modelId="{E0E173F4-E214-4BFB-A5F8-A341159C7A85}" type="pres">
      <dgm:prSet presAssocID="{B8A5C07A-2A68-4C8C-AD6D-1D01EBCC7C73}" presName="imageaccent3" presStyleCnt="0"/>
      <dgm:spPr/>
    </dgm:pt>
    <dgm:pt modelId="{A16EB6DD-BC2E-41BF-9547-BD490D67C74A}" type="pres">
      <dgm:prSet presAssocID="{B8A5C07A-2A68-4C8C-AD6D-1D01EBCC7C73}" presName="accentRepeatNode" presStyleLbl="solidAlignAcc1" presStyleIdx="5" presStyleCnt="6"/>
      <dgm:spPr/>
    </dgm:pt>
  </dgm:ptLst>
  <dgm:cxnLst>
    <dgm:cxn modelId="{CB817A95-3851-459C-B7B4-2B8FCF6B3C33}" srcId="{116FC74A-B5B3-4F60-B14F-22E73F3834A4}" destId="{8F5E9A6A-A588-4E3D-BD12-760E1BD069F4}" srcOrd="2" destOrd="0" parTransId="{0869D34D-2FA4-48A6-9DF4-1973EE25426F}" sibTransId="{B8A5C07A-2A68-4C8C-AD6D-1D01EBCC7C73}"/>
    <dgm:cxn modelId="{36D22298-DE2B-44AF-9967-3789984F6CC5}" type="presOf" srcId="{8F5E9A6A-A588-4E3D-BD12-760E1BD069F4}" destId="{641DE76C-20B8-42CA-92C0-5D695D1A2B91}" srcOrd="0" destOrd="0" presId="urn:microsoft.com/office/officeart/2008/layout/HexagonCluster"/>
    <dgm:cxn modelId="{1B074EE7-1BE3-4A5C-A010-E06445BAEEC3}" type="presOf" srcId="{2DBA0368-6D81-49B4-B182-C39335177728}" destId="{64E5DA60-B2D0-484E-9D87-4EB53C460CDC}" srcOrd="0" destOrd="0" presId="urn:microsoft.com/office/officeart/2008/layout/HexagonCluster"/>
    <dgm:cxn modelId="{CA0F3765-714E-4519-AAE1-C5F3E5C907CF}" type="presOf" srcId="{05552D09-1D7B-411E-8187-7CBC9D0ED56F}" destId="{5D7C5A7E-E813-497D-BD99-19F8C2703097}" srcOrd="0" destOrd="0" presId="urn:microsoft.com/office/officeart/2008/layout/HexagonCluster"/>
    <dgm:cxn modelId="{C4E18076-54FC-443F-AC17-4E571141F645}" type="presOf" srcId="{B8A5C07A-2A68-4C8C-AD6D-1D01EBCC7C73}" destId="{7C0DF953-EFB3-46C3-BF19-06D273B68829}" srcOrd="0" destOrd="0" presId="urn:microsoft.com/office/officeart/2008/layout/HexagonCluster"/>
    <dgm:cxn modelId="{1A7042D3-E196-44EF-AB55-5A917B9FE47F}" type="presOf" srcId="{84172269-1C57-4ABF-A617-53906445C9AE}" destId="{445E7310-C1CB-4D8B-BC57-447F20422509}" srcOrd="0" destOrd="0" presId="urn:microsoft.com/office/officeart/2008/layout/HexagonCluster"/>
    <dgm:cxn modelId="{BA703247-9C03-4B8E-879F-8BA979D99D38}" srcId="{116FC74A-B5B3-4F60-B14F-22E73F3834A4}" destId="{9F639109-FA45-468A-8C51-05586573B1F9}" srcOrd="0" destOrd="0" parTransId="{8E44F2C8-2A24-406A-BB86-8A7AF5102731}" sibTransId="{2DBA0368-6D81-49B4-B182-C39335177728}"/>
    <dgm:cxn modelId="{BE0B5504-1B1E-4A1B-BD1D-FDCF031EF602}" type="presOf" srcId="{9F639109-FA45-468A-8C51-05586573B1F9}" destId="{D7AA0C7B-A090-4910-85BA-4B31F8DF478F}" srcOrd="0" destOrd="0" presId="urn:microsoft.com/office/officeart/2008/layout/HexagonCluster"/>
    <dgm:cxn modelId="{7260577B-8F69-4AD1-9368-70CDBC653B59}" srcId="{116FC74A-B5B3-4F60-B14F-22E73F3834A4}" destId="{05552D09-1D7B-411E-8187-7CBC9D0ED56F}" srcOrd="1" destOrd="0" parTransId="{0E283B5F-0C41-47AF-94BD-B77BC1938922}" sibTransId="{84172269-1C57-4ABF-A617-53906445C9AE}"/>
    <dgm:cxn modelId="{CA6F25B2-CFDE-48B1-A1E6-4CBE74602871}" type="presOf" srcId="{116FC74A-B5B3-4F60-B14F-22E73F3834A4}" destId="{9569B90A-A845-4663-B7B7-4DC4EEEDA8DB}" srcOrd="0" destOrd="0" presId="urn:microsoft.com/office/officeart/2008/layout/HexagonCluster"/>
    <dgm:cxn modelId="{5ACA9133-2A41-4E8F-86E7-7B51DB900578}" type="presParOf" srcId="{9569B90A-A845-4663-B7B7-4DC4EEEDA8DB}" destId="{85BF0223-C667-49F1-A845-66A24408C19F}" srcOrd="0" destOrd="0" presId="urn:microsoft.com/office/officeart/2008/layout/HexagonCluster"/>
    <dgm:cxn modelId="{10BE521A-1721-4C4C-BE21-F5242290653E}" type="presParOf" srcId="{85BF0223-C667-49F1-A845-66A24408C19F}" destId="{D7AA0C7B-A090-4910-85BA-4B31F8DF478F}" srcOrd="0" destOrd="0" presId="urn:microsoft.com/office/officeart/2008/layout/HexagonCluster"/>
    <dgm:cxn modelId="{C60D3D75-DBE3-406A-B4EC-1A5094574401}" type="presParOf" srcId="{9569B90A-A845-4663-B7B7-4DC4EEEDA8DB}" destId="{FCB79EAE-E74E-4318-AD55-D3B13C0CFA37}" srcOrd="1" destOrd="0" presId="urn:microsoft.com/office/officeart/2008/layout/HexagonCluster"/>
    <dgm:cxn modelId="{F42E6735-345A-4DE0-BC76-33207C0644B6}" type="presParOf" srcId="{FCB79EAE-E74E-4318-AD55-D3B13C0CFA37}" destId="{6E0B3235-A362-4B4A-A9A6-017904CD85B0}" srcOrd="0" destOrd="0" presId="urn:microsoft.com/office/officeart/2008/layout/HexagonCluster"/>
    <dgm:cxn modelId="{C42DCBEB-1F77-4791-8B11-B8D55571169D}" type="presParOf" srcId="{9569B90A-A845-4663-B7B7-4DC4EEEDA8DB}" destId="{9009BA8E-E152-40F1-AFB7-112684B0F4F2}" srcOrd="2" destOrd="0" presId="urn:microsoft.com/office/officeart/2008/layout/HexagonCluster"/>
    <dgm:cxn modelId="{DBDA1991-0838-4D9D-879B-496ED38A3311}" type="presParOf" srcId="{9009BA8E-E152-40F1-AFB7-112684B0F4F2}" destId="{64E5DA60-B2D0-484E-9D87-4EB53C460CDC}" srcOrd="0" destOrd="0" presId="urn:microsoft.com/office/officeart/2008/layout/HexagonCluster"/>
    <dgm:cxn modelId="{C6F758EB-9013-4C97-8D8B-E6C05F5CB159}" type="presParOf" srcId="{9569B90A-A845-4663-B7B7-4DC4EEEDA8DB}" destId="{DD6CAC93-3E59-4CE0-B56B-6F24443EA2E5}" srcOrd="3" destOrd="0" presId="urn:microsoft.com/office/officeart/2008/layout/HexagonCluster"/>
    <dgm:cxn modelId="{EAC619C3-8F7A-4C12-8AAD-E99BEE5C40DE}" type="presParOf" srcId="{DD6CAC93-3E59-4CE0-B56B-6F24443EA2E5}" destId="{376DA2D4-FE51-40CB-A23B-01D77B936261}" srcOrd="0" destOrd="0" presId="urn:microsoft.com/office/officeart/2008/layout/HexagonCluster"/>
    <dgm:cxn modelId="{0C15DB9B-1A43-461B-9AF0-33D3802D91C5}" type="presParOf" srcId="{9569B90A-A845-4663-B7B7-4DC4EEEDA8DB}" destId="{FC268CA0-324B-4110-A86D-5D625D5D7B25}" srcOrd="4" destOrd="0" presId="urn:microsoft.com/office/officeart/2008/layout/HexagonCluster"/>
    <dgm:cxn modelId="{BD7798E6-03D8-460C-8E26-E84C1622B0E7}" type="presParOf" srcId="{FC268CA0-324B-4110-A86D-5D625D5D7B25}" destId="{5D7C5A7E-E813-497D-BD99-19F8C2703097}" srcOrd="0" destOrd="0" presId="urn:microsoft.com/office/officeart/2008/layout/HexagonCluster"/>
    <dgm:cxn modelId="{10028A3A-11E8-467D-939B-4C64B87E76B9}" type="presParOf" srcId="{9569B90A-A845-4663-B7B7-4DC4EEEDA8DB}" destId="{D9BE3813-33B1-4071-9DA3-3F7E684B95F8}" srcOrd="5" destOrd="0" presId="urn:microsoft.com/office/officeart/2008/layout/HexagonCluster"/>
    <dgm:cxn modelId="{2F67A0D7-54E5-478A-857C-4FA65DF863DF}" type="presParOf" srcId="{D9BE3813-33B1-4071-9DA3-3F7E684B95F8}" destId="{615D4CEA-C949-4A9D-B59A-2E7D9C785135}" srcOrd="0" destOrd="0" presId="urn:microsoft.com/office/officeart/2008/layout/HexagonCluster"/>
    <dgm:cxn modelId="{2846A53E-6EC1-4BE9-81A2-72C746F8C285}" type="presParOf" srcId="{9569B90A-A845-4663-B7B7-4DC4EEEDA8DB}" destId="{FAD5F51F-0DBD-4E37-8F12-9D93F0D672A5}" srcOrd="6" destOrd="0" presId="urn:microsoft.com/office/officeart/2008/layout/HexagonCluster"/>
    <dgm:cxn modelId="{A3E1C7E9-0407-429A-B922-C46372F3EE48}" type="presParOf" srcId="{FAD5F51F-0DBD-4E37-8F12-9D93F0D672A5}" destId="{445E7310-C1CB-4D8B-BC57-447F20422509}" srcOrd="0" destOrd="0" presId="urn:microsoft.com/office/officeart/2008/layout/HexagonCluster"/>
    <dgm:cxn modelId="{5B2164FF-1239-4027-AE37-15552A1C1404}" type="presParOf" srcId="{9569B90A-A845-4663-B7B7-4DC4EEEDA8DB}" destId="{5B6B4844-385F-45CC-ACDA-8F46E99982A5}" srcOrd="7" destOrd="0" presId="urn:microsoft.com/office/officeart/2008/layout/HexagonCluster"/>
    <dgm:cxn modelId="{F3D662F0-B4A5-4B35-88DD-95317686C6B6}" type="presParOf" srcId="{5B6B4844-385F-45CC-ACDA-8F46E99982A5}" destId="{C06BD9C5-02E2-4759-9676-AA20BBF6C800}" srcOrd="0" destOrd="0" presId="urn:microsoft.com/office/officeart/2008/layout/HexagonCluster"/>
    <dgm:cxn modelId="{685C6D63-2635-4B9E-80B1-72F6ADFD8FF8}" type="presParOf" srcId="{9569B90A-A845-4663-B7B7-4DC4EEEDA8DB}" destId="{1F3B65E3-1D5D-463D-B1F2-B9456632766F}" srcOrd="8" destOrd="0" presId="urn:microsoft.com/office/officeart/2008/layout/HexagonCluster"/>
    <dgm:cxn modelId="{45459329-1147-4E45-A382-C72E9165842F}" type="presParOf" srcId="{1F3B65E3-1D5D-463D-B1F2-B9456632766F}" destId="{641DE76C-20B8-42CA-92C0-5D695D1A2B91}" srcOrd="0" destOrd="0" presId="urn:microsoft.com/office/officeart/2008/layout/HexagonCluster"/>
    <dgm:cxn modelId="{B895A3BB-8A8E-4E92-9247-A422BE813E42}" type="presParOf" srcId="{9569B90A-A845-4663-B7B7-4DC4EEEDA8DB}" destId="{A69B1071-7FAD-424F-BC41-B93196F3F031}" srcOrd="9" destOrd="0" presId="urn:microsoft.com/office/officeart/2008/layout/HexagonCluster"/>
    <dgm:cxn modelId="{37B943D7-5AD9-4C6A-A69A-8EBFEF1E9664}" type="presParOf" srcId="{A69B1071-7FAD-424F-BC41-B93196F3F031}" destId="{5E88F225-DEA7-41B9-BC36-5F5BA448FB27}" srcOrd="0" destOrd="0" presId="urn:microsoft.com/office/officeart/2008/layout/HexagonCluster"/>
    <dgm:cxn modelId="{5683CE25-EC89-4810-8018-0BE5DE8DD926}" type="presParOf" srcId="{9569B90A-A845-4663-B7B7-4DC4EEEDA8DB}" destId="{3C7A3813-47E9-4029-A468-09C5AD3FF665}" srcOrd="10" destOrd="0" presId="urn:microsoft.com/office/officeart/2008/layout/HexagonCluster"/>
    <dgm:cxn modelId="{4DBC824F-8FD5-4149-8661-8CA1BAB932F2}" type="presParOf" srcId="{3C7A3813-47E9-4029-A468-09C5AD3FF665}" destId="{7C0DF953-EFB3-46C3-BF19-06D273B68829}" srcOrd="0" destOrd="0" presId="urn:microsoft.com/office/officeart/2008/layout/HexagonCluster"/>
    <dgm:cxn modelId="{568C99D2-8C16-4427-ADEF-1F61694B4B4A}" type="presParOf" srcId="{9569B90A-A845-4663-B7B7-4DC4EEEDA8DB}" destId="{E0E173F4-E214-4BFB-A5F8-A341159C7A85}" srcOrd="11" destOrd="0" presId="urn:microsoft.com/office/officeart/2008/layout/HexagonCluster"/>
    <dgm:cxn modelId="{078E9F25-F86B-4784-AF03-23932981027A}" type="presParOf" srcId="{E0E173F4-E214-4BFB-A5F8-A341159C7A85}" destId="{A16EB6DD-BC2E-41BF-9547-BD490D67C74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AA0C7B-A090-4910-85BA-4B31F8DF478F}">
      <dsp:nvSpPr>
        <dsp:cNvPr id="0" name=""/>
        <dsp:cNvSpPr/>
      </dsp:nvSpPr>
      <dsp:spPr>
        <a:xfrm>
          <a:off x="2884748" y="1883478"/>
          <a:ext cx="1330424" cy="114705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/>
            <a:t>gradovi</a:t>
          </a:r>
        </a:p>
      </dsp:txBody>
      <dsp:txXfrm>
        <a:off x="2884748" y="1883478"/>
        <a:ext cx="1330424" cy="1147058"/>
      </dsp:txXfrm>
    </dsp:sp>
    <dsp:sp modelId="{6E0B3235-A362-4B4A-A9A6-017904CD85B0}">
      <dsp:nvSpPr>
        <dsp:cNvPr id="0" name=""/>
        <dsp:cNvSpPr/>
      </dsp:nvSpPr>
      <dsp:spPr>
        <a:xfrm>
          <a:off x="2919311" y="2389881"/>
          <a:ext cx="155768" cy="1342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5DA60-B2D0-484E-9D87-4EB53C460CDC}">
      <dsp:nvSpPr>
        <dsp:cNvPr id="0" name=""/>
        <dsp:cNvSpPr/>
      </dsp:nvSpPr>
      <dsp:spPr>
        <a:xfrm>
          <a:off x="1747496" y="1267370"/>
          <a:ext cx="1330424" cy="11470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DA2D4-FE51-40CB-A23B-01D77B936261}">
      <dsp:nvSpPr>
        <dsp:cNvPr id="0" name=""/>
        <dsp:cNvSpPr/>
      </dsp:nvSpPr>
      <dsp:spPr>
        <a:xfrm>
          <a:off x="2653226" y="2262901"/>
          <a:ext cx="155768" cy="1342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C5A7E-E813-497D-BD99-19F8C2703097}">
      <dsp:nvSpPr>
        <dsp:cNvPr id="0" name=""/>
        <dsp:cNvSpPr/>
      </dsp:nvSpPr>
      <dsp:spPr>
        <a:xfrm>
          <a:off x="4018213" y="1253733"/>
          <a:ext cx="1330424" cy="114705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/>
            <a:t>nacionalni parkovi</a:t>
          </a:r>
        </a:p>
      </dsp:txBody>
      <dsp:txXfrm>
        <a:off x="4018213" y="1253733"/>
        <a:ext cx="1330424" cy="1147058"/>
      </dsp:txXfrm>
    </dsp:sp>
    <dsp:sp modelId="{615D4CEA-C949-4A9D-B59A-2E7D9C785135}">
      <dsp:nvSpPr>
        <dsp:cNvPr id="0" name=""/>
        <dsp:cNvSpPr/>
      </dsp:nvSpPr>
      <dsp:spPr>
        <a:xfrm>
          <a:off x="4927732" y="2248052"/>
          <a:ext cx="155768" cy="1342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E7310-C1CB-4D8B-BC57-447F20422509}">
      <dsp:nvSpPr>
        <dsp:cNvPr id="0" name=""/>
        <dsp:cNvSpPr/>
      </dsp:nvSpPr>
      <dsp:spPr>
        <a:xfrm>
          <a:off x="5151679" y="1883478"/>
          <a:ext cx="1330424" cy="11470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BD9C5-02E2-4759-9676-AA20BBF6C800}">
      <dsp:nvSpPr>
        <dsp:cNvPr id="0" name=""/>
        <dsp:cNvSpPr/>
      </dsp:nvSpPr>
      <dsp:spPr>
        <a:xfrm>
          <a:off x="5186241" y="2389881"/>
          <a:ext cx="155768" cy="1342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DE76C-20B8-42CA-92C0-5D695D1A2B91}">
      <dsp:nvSpPr>
        <dsp:cNvPr id="0" name=""/>
        <dsp:cNvSpPr/>
      </dsp:nvSpPr>
      <dsp:spPr>
        <a:xfrm>
          <a:off x="2884748" y="626715"/>
          <a:ext cx="1330424" cy="114705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/>
            <a:t>Istra, Kvarner i Dalmacija</a:t>
          </a:r>
        </a:p>
      </dsp:txBody>
      <dsp:txXfrm>
        <a:off x="2884748" y="626715"/>
        <a:ext cx="1330424" cy="1147058"/>
      </dsp:txXfrm>
    </dsp:sp>
    <dsp:sp modelId="{5E88F225-DEA7-41B9-BC36-5F5BA448FB27}">
      <dsp:nvSpPr>
        <dsp:cNvPr id="0" name=""/>
        <dsp:cNvSpPr/>
      </dsp:nvSpPr>
      <dsp:spPr>
        <a:xfrm>
          <a:off x="3786691" y="651565"/>
          <a:ext cx="155768" cy="1342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DF953-EFB3-46C3-BF19-06D273B68829}">
      <dsp:nvSpPr>
        <dsp:cNvPr id="0" name=""/>
        <dsp:cNvSpPr/>
      </dsp:nvSpPr>
      <dsp:spPr>
        <a:xfrm>
          <a:off x="4063315" y="9015"/>
          <a:ext cx="1330424" cy="11470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/>
          <a:srcRect/>
          <a:stretch>
            <a:fillRect l="-32000" r="-32000"/>
          </a:stretch>
        </a:blip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EB6DD-BC2E-41BF-9547-BD490D67C74A}">
      <dsp:nvSpPr>
        <dsp:cNvPr id="0" name=""/>
        <dsp:cNvSpPr/>
      </dsp:nvSpPr>
      <dsp:spPr>
        <a:xfrm>
          <a:off x="4057511" y="503675"/>
          <a:ext cx="155768" cy="1342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Turizam je najvažniji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Gospodarstvo</a:t>
            </a:r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Nakon današnjeg sata moći ćeš...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err="1"/>
              <a:t>obja</a:t>
            </a:r>
            <a:r>
              <a:rPr lang="hr-HR" sz="2400" dirty="0"/>
              <a:t>sniti</a:t>
            </a:r>
            <a:r>
              <a:rPr lang="en-US" sz="2400" dirty="0"/>
              <a:t> </a:t>
            </a:r>
            <a:r>
              <a:rPr lang="en-US" sz="2400" dirty="0" err="1"/>
              <a:t>važnost</a:t>
            </a:r>
            <a:r>
              <a:rPr lang="en-US" sz="2400" dirty="0"/>
              <a:t> </a:t>
            </a:r>
            <a:r>
              <a:rPr lang="en-US" sz="2400" dirty="0" err="1"/>
              <a:t>pojedinih</a:t>
            </a:r>
            <a:r>
              <a:rPr lang="en-US" sz="2400" dirty="0"/>
              <a:t> </a:t>
            </a:r>
            <a:r>
              <a:rPr lang="en-US" sz="2400" dirty="0" err="1"/>
              <a:t>djelatnosti</a:t>
            </a:r>
            <a:r>
              <a:rPr lang="en-US" sz="2400" dirty="0"/>
              <a:t> za </a:t>
            </a:r>
            <a:r>
              <a:rPr lang="en-US" sz="2400" dirty="0" err="1"/>
              <a:t>gospodarstvo</a:t>
            </a:r>
            <a:r>
              <a:rPr lang="en-US" sz="2400" dirty="0"/>
              <a:t> </a:t>
            </a:r>
            <a:r>
              <a:rPr lang="en-US" sz="2400" dirty="0" err="1"/>
              <a:t>zavičaja</a:t>
            </a:r>
            <a:r>
              <a:rPr lang="en-US" sz="2400" dirty="0"/>
              <a:t> </a:t>
            </a:r>
            <a:r>
              <a:rPr lang="en-US" sz="2400" dirty="0" err="1"/>
              <a:t>Hrvatske</a:t>
            </a:r>
            <a:r>
              <a:rPr lang="en-US" sz="2400" dirty="0"/>
              <a:t> u </a:t>
            </a:r>
            <a:r>
              <a:rPr lang="en-US" sz="2400" dirty="0" err="1"/>
              <a:t>okvirima</a:t>
            </a:r>
            <a:r>
              <a:rPr lang="en-US" sz="2400" dirty="0"/>
              <a:t> </a:t>
            </a:r>
            <a:r>
              <a:rPr lang="en-US" sz="2400" dirty="0" err="1"/>
              <a:t>održivoga</a:t>
            </a:r>
            <a:r>
              <a:rPr lang="en-US" sz="2400" dirty="0"/>
              <a:t> </a:t>
            </a:r>
            <a:r>
              <a:rPr lang="en-US" sz="2400" dirty="0" err="1"/>
              <a:t>razvoja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08ECA8-F2FD-4504-9FDD-DF0ADB4B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Podsjetimo se...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056D78E-7740-4087-B86F-76D66E9C5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63638"/>
            <a:ext cx="1620143" cy="3030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67A36C-1C67-4EA5-8F39-F977A6B95A52}"/>
              </a:ext>
            </a:extLst>
          </p:cNvPr>
          <p:cNvSpPr txBox="1"/>
          <p:nvPr/>
        </p:nvSpPr>
        <p:spPr>
          <a:xfrm>
            <a:off x="3059832" y="1563638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U koju skupinu djelatnosti ubrajamo turizam?</a:t>
            </a:r>
          </a:p>
          <a:p>
            <a:r>
              <a:rPr lang="hr-HR" sz="2400" i="1" dirty="0"/>
              <a:t>Tko su turisti?</a:t>
            </a:r>
          </a:p>
          <a:p>
            <a:r>
              <a:rPr lang="hr-HR" sz="2400" i="1" dirty="0"/>
              <a:t>Koje su pretpostavke za razvoj turizma?</a:t>
            </a:r>
          </a:p>
          <a:p>
            <a:r>
              <a:rPr lang="hr-HR" sz="2400" i="1" dirty="0"/>
              <a:t>Koje pretpostavke za razvoj turizma ima Hrvatska?</a:t>
            </a:r>
          </a:p>
        </p:txBody>
      </p:sp>
    </p:spTree>
    <p:extLst>
      <p:ext uri="{BB962C8B-B14F-4D97-AF65-F5344CB8AC3E}">
        <p14:creationId xmlns:p14="http://schemas.microsoft.com/office/powerpoint/2010/main" xmlns="" val="37167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1502269-7E84-4482-B56A-E3D8C1601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7574"/>
            <a:ext cx="6192688" cy="3030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3E3FF2-616E-4EC3-9343-EC73AEEF0572}"/>
              </a:ext>
            </a:extLst>
          </p:cNvPr>
          <p:cNvSpPr txBox="1"/>
          <p:nvPr/>
        </p:nvSpPr>
        <p:spPr>
          <a:xfrm>
            <a:off x="5436096" y="987574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Pogledajte grafikon. Turizam je djelatnost tercijarnog sektora. Što zaključujete o udjelima zaposlenih i BDP-u tercijarnog sektora? Kako to objašnjavate?</a:t>
            </a:r>
          </a:p>
        </p:txBody>
      </p:sp>
    </p:spTree>
    <p:extLst>
      <p:ext uri="{BB962C8B-B14F-4D97-AF65-F5344CB8AC3E}">
        <p14:creationId xmlns:p14="http://schemas.microsoft.com/office/powerpoint/2010/main" xmlns="" val="358968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AF8348-0C11-4EED-AE4D-AA9BD5292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9" y="915566"/>
            <a:ext cx="8229600" cy="30309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najsnažniji gospodarski sektor u Hrvatskoj je tercijarni sektor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turizam, promet i trgovina najvažnije su djelatnosti u tercijarnom sektoru u Hrvatskoj</a:t>
            </a:r>
          </a:p>
          <a:p>
            <a:pPr marL="0" indent="0">
              <a:buNone/>
            </a:pPr>
            <a:endParaRPr lang="hr-HR" sz="2400" dirty="0"/>
          </a:p>
          <a:p>
            <a:pPr>
              <a:buFont typeface="Wingdings" panose="05000000000000000000" pitchFamily="2" charset="2"/>
              <a:buChar char="ü"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5E2419-8196-48A8-965E-8EE4AB07B3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6913" y="1995686"/>
            <a:ext cx="3275423" cy="276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064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AB610-7576-42C2-8E74-72FFD324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Turizam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66D113-3B30-40CE-B653-F5D8C1017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najvažnija djelatnost za gospodarstvo Hrvatske (20%BND-a)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prirodni uvjeti – more, prirodna baština, ugodna klima, povoljan geografski položaj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društveni uvjeti – kulturna baština, dobro obrazovani djelatnici, raznovrsna ponuda, prometna povezanost, smještajni kapaciteti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97962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D40039D-BE23-4D37-B12C-684CCAE01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059582"/>
            <a:ext cx="4528939" cy="1620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56E9F4-8DA4-4923-9544-AAEF601D54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7316"/>
          <a:stretch>
            <a:fillRect/>
          </a:stretch>
        </p:blipFill>
        <p:spPr>
          <a:xfrm>
            <a:off x="7020272" y="843558"/>
            <a:ext cx="1800200" cy="18245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86BBCA-9A05-427B-BA5B-87AA9AD2D6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003798"/>
            <a:ext cx="2483811" cy="1851670"/>
          </a:xfrm>
          <a:prstGeom prst="rect">
            <a:avLst/>
          </a:prstGeom>
        </p:spPr>
      </p:pic>
      <p:pic>
        <p:nvPicPr>
          <p:cNvPr id="7" name="Picture 2" descr="C:\Users\Svjetlana\Documents\školska knjiga\ppt predlosci i slike\slike2\originali\106_000020484.tif">
            <a:extLst>
              <a:ext uri="{FF2B5EF4-FFF2-40B4-BE49-F238E27FC236}">
                <a16:creationId xmlns:a16="http://schemas.microsoft.com/office/drawing/2014/main" xmlns="" id="{0F743ECC-D4EF-47C7-BE04-8B3640659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7"/>
          <a:stretch>
            <a:fillRect/>
          </a:stretch>
        </p:blipFill>
        <p:spPr bwMode="auto">
          <a:xfrm>
            <a:off x="2915816" y="3003798"/>
            <a:ext cx="2439791" cy="162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01AE59-C792-4A9F-AC5D-B18BE758046B}"/>
              </a:ext>
            </a:extLst>
          </p:cNvPr>
          <p:cNvSpPr txBox="1"/>
          <p:nvPr/>
        </p:nvSpPr>
        <p:spPr>
          <a:xfrm>
            <a:off x="5652120" y="2787774"/>
            <a:ext cx="29878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Proučite fotografije. U kojoj prirodno – geografskoj regiji su snimljene? Ima li u vašem zavičaju turističkih odredišta? Koji oblici turizma su zastupljeni?</a:t>
            </a:r>
          </a:p>
        </p:txBody>
      </p:sp>
    </p:spTree>
    <p:extLst>
      <p:ext uri="{BB962C8B-B14F-4D97-AF65-F5344CB8AC3E}">
        <p14:creationId xmlns:p14="http://schemas.microsoft.com/office/powerpoint/2010/main" xmlns="" val="312637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D0C23D-1E9C-4879-9BA4-31D62BA38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Najposjećenije u Hrvatskoj...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xmlns="" id="{5361D98A-5445-4778-81CF-3FE5BD48B0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563688"/>
          <a:ext cx="8229600" cy="303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04472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175</Words>
  <Application>Microsoft Office PowerPoint</Application>
  <PresentationFormat>On-screen Show (16:9)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Turizam je najvažniji</vt:lpstr>
      <vt:lpstr>Nakon današnjeg sata moći ćeš...</vt:lpstr>
      <vt:lpstr>Podsjetimo se...</vt:lpstr>
      <vt:lpstr>Slide 4</vt:lpstr>
      <vt:lpstr>Slide 5</vt:lpstr>
      <vt:lpstr>Turizam </vt:lpstr>
      <vt:lpstr>Slide 7</vt:lpstr>
      <vt:lpstr>Najposjećenije u Hrvatskoj...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sbakar</cp:lastModifiedBy>
  <cp:revision>8</cp:revision>
  <dcterms:created xsi:type="dcterms:W3CDTF">2019-03-27T12:00:31Z</dcterms:created>
  <dcterms:modified xsi:type="dcterms:W3CDTF">2020-08-21T14:56:11Z</dcterms:modified>
</cp:coreProperties>
</file>